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53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9C9-1C38-4141-8671-A4D02FEEE3C6}" type="datetimeFigureOut">
              <a:rPr lang="en-BE" smtClean="0"/>
              <a:t>12/10/2021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77038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9C9-1C38-4141-8671-A4D02FEEE3C6}" type="datetimeFigureOut">
              <a:rPr lang="en-BE" smtClean="0"/>
              <a:t>12/10/2021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315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9C9-1C38-4141-8671-A4D02FEEE3C6}" type="datetimeFigureOut">
              <a:rPr lang="en-BE" smtClean="0"/>
              <a:t>12/10/2021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6416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9C9-1C38-4141-8671-A4D02FEEE3C6}" type="datetimeFigureOut">
              <a:rPr lang="en-BE" smtClean="0"/>
              <a:t>12/10/2021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48286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9C9-1C38-4141-8671-A4D02FEEE3C6}" type="datetimeFigureOut">
              <a:rPr lang="en-BE" smtClean="0"/>
              <a:t>12/10/2021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1802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9C9-1C38-4141-8671-A4D02FEEE3C6}" type="datetimeFigureOut">
              <a:rPr lang="en-BE" smtClean="0"/>
              <a:t>12/10/2021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3081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9C9-1C38-4141-8671-A4D02FEEE3C6}" type="datetimeFigureOut">
              <a:rPr lang="en-BE" smtClean="0"/>
              <a:t>12/10/2021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2720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9C9-1C38-4141-8671-A4D02FEEE3C6}" type="datetimeFigureOut">
              <a:rPr lang="en-BE" smtClean="0"/>
              <a:t>12/10/2021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2570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9C9-1C38-4141-8671-A4D02FEEE3C6}" type="datetimeFigureOut">
              <a:rPr lang="en-BE" smtClean="0"/>
              <a:t>12/10/2021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3908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9C9-1C38-4141-8671-A4D02FEEE3C6}" type="datetimeFigureOut">
              <a:rPr lang="en-BE" smtClean="0"/>
              <a:t>12/10/2021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838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9C9-1C38-4141-8671-A4D02FEEE3C6}" type="datetimeFigureOut">
              <a:rPr lang="en-BE" smtClean="0"/>
              <a:t>12/10/2021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1566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549C9-1C38-4141-8671-A4D02FEEE3C6}" type="datetimeFigureOut">
              <a:rPr lang="en-BE" smtClean="0"/>
              <a:t>12/10/2021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4BB78-1AD3-47D6-A388-4F945FA926F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01186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31DEC0AA-16D7-465D-A933-CD5F626761C9}"/>
              </a:ext>
            </a:extLst>
          </p:cNvPr>
          <p:cNvGrpSpPr/>
          <p:nvPr/>
        </p:nvGrpSpPr>
        <p:grpSpPr>
          <a:xfrm>
            <a:off x="909000" y="131015"/>
            <a:ext cx="5040000" cy="3240000"/>
            <a:chOff x="914400" y="457200"/>
            <a:chExt cx="5040000" cy="3240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8B9F6E3-D234-4A3C-86E6-3BE4EC7369C2}"/>
                </a:ext>
              </a:extLst>
            </p:cNvPr>
            <p:cNvSpPr/>
            <p:nvPr/>
          </p:nvSpPr>
          <p:spPr>
            <a:xfrm>
              <a:off x="914400" y="457200"/>
              <a:ext cx="5040000" cy="32400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sz="480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07EB5AB-A8E1-4275-8129-FB79DD41017D}"/>
                </a:ext>
              </a:extLst>
            </p:cNvPr>
            <p:cNvSpPr txBox="1"/>
            <p:nvPr/>
          </p:nvSpPr>
          <p:spPr>
            <a:xfrm>
              <a:off x="1515655" y="527101"/>
              <a:ext cx="3826689" cy="31700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MMC Oud-Heverlee</a:t>
              </a:r>
            </a:p>
            <a:p>
              <a:pPr algn="ctr"/>
              <a:endParaRPr lang="en-US" sz="2800" dirty="0"/>
            </a:p>
            <a:p>
              <a:pPr algn="ctr"/>
              <a:r>
                <a:rPr lang="en-US" sz="4800" dirty="0"/>
                <a:t>Luc Dupas</a:t>
              </a:r>
            </a:p>
            <a:p>
              <a:pPr algn="ctr"/>
              <a:endParaRPr lang="en-US" sz="4800" dirty="0"/>
            </a:p>
            <a:p>
              <a:pPr algn="ctr"/>
              <a:r>
                <a:rPr lang="en-US" sz="4800" dirty="0"/>
                <a:t>0496 / 532440</a:t>
              </a:r>
              <a:endParaRPr lang="en-BE" sz="4800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621BD37-3F4F-4B4D-B949-7407626D7AA6}"/>
              </a:ext>
            </a:extLst>
          </p:cNvPr>
          <p:cNvGrpSpPr/>
          <p:nvPr/>
        </p:nvGrpSpPr>
        <p:grpSpPr>
          <a:xfrm>
            <a:off x="909000" y="3405965"/>
            <a:ext cx="5040000" cy="3240000"/>
            <a:chOff x="914400" y="457200"/>
            <a:chExt cx="5040000" cy="3240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2282173-C232-4B2E-8405-E3223E9FA452}"/>
                </a:ext>
              </a:extLst>
            </p:cNvPr>
            <p:cNvSpPr/>
            <p:nvPr/>
          </p:nvSpPr>
          <p:spPr>
            <a:xfrm>
              <a:off x="914400" y="457200"/>
              <a:ext cx="5040000" cy="32400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sz="480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007579E-9E13-44D6-87A1-0D1B9BE94479}"/>
                </a:ext>
              </a:extLst>
            </p:cNvPr>
            <p:cNvSpPr txBox="1"/>
            <p:nvPr/>
          </p:nvSpPr>
          <p:spPr>
            <a:xfrm>
              <a:off x="1515655" y="527101"/>
              <a:ext cx="3826689" cy="31700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MMC Oud-Heverlee</a:t>
              </a:r>
            </a:p>
            <a:p>
              <a:pPr algn="ctr"/>
              <a:endParaRPr lang="en-US" sz="2800" dirty="0"/>
            </a:p>
            <a:p>
              <a:pPr algn="ctr"/>
              <a:r>
                <a:rPr lang="en-US" sz="4800" dirty="0"/>
                <a:t>Luc Dupas</a:t>
              </a:r>
            </a:p>
            <a:p>
              <a:pPr algn="ctr"/>
              <a:endParaRPr lang="en-US" sz="4800" dirty="0"/>
            </a:p>
            <a:p>
              <a:pPr algn="ctr"/>
              <a:r>
                <a:rPr lang="en-US" sz="4800" dirty="0"/>
                <a:t>0496 / 532440</a:t>
              </a:r>
              <a:endParaRPr lang="en-BE" sz="4800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7FC5479-7581-4FD0-B612-4884FDE357B1}"/>
              </a:ext>
            </a:extLst>
          </p:cNvPr>
          <p:cNvGrpSpPr/>
          <p:nvPr/>
        </p:nvGrpSpPr>
        <p:grpSpPr>
          <a:xfrm>
            <a:off x="909000" y="6666000"/>
            <a:ext cx="5040000" cy="3240000"/>
            <a:chOff x="914400" y="457200"/>
            <a:chExt cx="5040000" cy="32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BCC396B-CDF8-4523-8C22-C02EF7C2A799}"/>
                </a:ext>
              </a:extLst>
            </p:cNvPr>
            <p:cNvSpPr/>
            <p:nvPr/>
          </p:nvSpPr>
          <p:spPr>
            <a:xfrm>
              <a:off x="914400" y="457200"/>
              <a:ext cx="5040000" cy="32400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sz="480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E0F4A87-6CE3-48FD-AD18-A2FACD3EB167}"/>
                </a:ext>
              </a:extLst>
            </p:cNvPr>
            <p:cNvSpPr txBox="1"/>
            <p:nvPr/>
          </p:nvSpPr>
          <p:spPr>
            <a:xfrm>
              <a:off x="1515655" y="527101"/>
              <a:ext cx="3826689" cy="31700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MMC Oud-Heverlee</a:t>
              </a:r>
            </a:p>
            <a:p>
              <a:pPr algn="ctr"/>
              <a:endParaRPr lang="en-US" sz="2800" dirty="0"/>
            </a:p>
            <a:p>
              <a:pPr algn="ctr"/>
              <a:r>
                <a:rPr lang="en-US" sz="4800" dirty="0"/>
                <a:t>Luc Dupas</a:t>
              </a:r>
            </a:p>
            <a:p>
              <a:pPr algn="ctr"/>
              <a:endParaRPr lang="en-US" sz="4800" dirty="0"/>
            </a:p>
            <a:p>
              <a:pPr algn="ctr"/>
              <a:r>
                <a:rPr lang="en-US" sz="4800" dirty="0"/>
                <a:t>0496 / 532440</a:t>
              </a:r>
              <a:endParaRPr lang="en-BE" sz="4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13747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21</Words>
  <Application>Microsoft Office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 Dupas</dc:creator>
  <cp:lastModifiedBy>Luc Dupas</cp:lastModifiedBy>
  <cp:revision>1</cp:revision>
  <dcterms:created xsi:type="dcterms:W3CDTF">2021-10-12T16:17:59Z</dcterms:created>
  <dcterms:modified xsi:type="dcterms:W3CDTF">2021-10-12T16:23:01Z</dcterms:modified>
</cp:coreProperties>
</file>