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8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49C9-1C38-4141-8671-A4D02FEEE3C6}" type="datetimeFigureOut">
              <a:rPr lang="en-BE" smtClean="0"/>
              <a:t>04/08/2024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4BB78-1AD3-47D6-A388-4F945FA926F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942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49C9-1C38-4141-8671-A4D02FEEE3C6}" type="datetimeFigureOut">
              <a:rPr lang="en-BE" smtClean="0"/>
              <a:t>04/08/2024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4BB78-1AD3-47D6-A388-4F945FA926F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06825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49C9-1C38-4141-8671-A4D02FEEE3C6}" type="datetimeFigureOut">
              <a:rPr lang="en-BE" smtClean="0"/>
              <a:t>04/08/2024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4BB78-1AD3-47D6-A388-4F945FA926F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00652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49C9-1C38-4141-8671-A4D02FEEE3C6}" type="datetimeFigureOut">
              <a:rPr lang="en-BE" smtClean="0"/>
              <a:t>04/08/2024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4BB78-1AD3-47D6-A388-4F945FA926F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018295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49C9-1C38-4141-8671-A4D02FEEE3C6}" type="datetimeFigureOut">
              <a:rPr lang="en-BE" smtClean="0"/>
              <a:t>04/08/2024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4BB78-1AD3-47D6-A388-4F945FA926F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89614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49C9-1C38-4141-8671-A4D02FEEE3C6}" type="datetimeFigureOut">
              <a:rPr lang="en-BE" smtClean="0"/>
              <a:t>04/08/2024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4BB78-1AD3-47D6-A388-4F945FA926F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7852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49C9-1C38-4141-8671-A4D02FEEE3C6}" type="datetimeFigureOut">
              <a:rPr lang="en-BE" smtClean="0"/>
              <a:t>04/08/2024</a:t>
            </a:fld>
            <a:endParaRPr lang="en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4BB78-1AD3-47D6-A388-4F945FA926F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551902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49C9-1C38-4141-8671-A4D02FEEE3C6}" type="datetimeFigureOut">
              <a:rPr lang="en-BE" smtClean="0"/>
              <a:t>04/08/2024</a:t>
            </a:fld>
            <a:endParaRPr lang="en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4BB78-1AD3-47D6-A388-4F945FA926F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75640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49C9-1C38-4141-8671-A4D02FEEE3C6}" type="datetimeFigureOut">
              <a:rPr lang="en-BE" smtClean="0"/>
              <a:t>04/08/2024</a:t>
            </a:fld>
            <a:endParaRPr lang="en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4BB78-1AD3-47D6-A388-4F945FA926F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4728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49C9-1C38-4141-8671-A4D02FEEE3C6}" type="datetimeFigureOut">
              <a:rPr lang="en-BE" smtClean="0"/>
              <a:t>04/08/2024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4BB78-1AD3-47D6-A388-4F945FA926F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002982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49C9-1C38-4141-8671-A4D02FEEE3C6}" type="datetimeFigureOut">
              <a:rPr lang="en-BE" smtClean="0"/>
              <a:t>04/08/2024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4BB78-1AD3-47D6-A388-4F945FA926F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549168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549C9-1C38-4141-8671-A4D02FEEE3C6}" type="datetimeFigureOut">
              <a:rPr lang="en-BE" smtClean="0"/>
              <a:t>04/08/2024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4BB78-1AD3-47D6-A388-4F945FA926F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846420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4E431558-25BE-82C5-5D70-C4A28FAF669E}"/>
              </a:ext>
            </a:extLst>
          </p:cNvPr>
          <p:cNvGrpSpPr/>
          <p:nvPr/>
        </p:nvGrpSpPr>
        <p:grpSpPr>
          <a:xfrm>
            <a:off x="378510" y="255679"/>
            <a:ext cx="9360000" cy="2971190"/>
            <a:chOff x="378510" y="255679"/>
            <a:chExt cx="9360000" cy="2971190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A53CA252-E9F7-6955-97FB-33A2001F2C4C}"/>
                </a:ext>
              </a:extLst>
            </p:cNvPr>
            <p:cNvGrpSpPr/>
            <p:nvPr/>
          </p:nvGrpSpPr>
          <p:grpSpPr>
            <a:xfrm>
              <a:off x="378510" y="255679"/>
              <a:ext cx="4680000" cy="2971190"/>
              <a:chOff x="455560" y="217117"/>
              <a:chExt cx="4574489" cy="297119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E8B9F6E3-D234-4A3C-86E6-3BE4EC7369C2}"/>
                  </a:ext>
                </a:extLst>
              </p:cNvPr>
              <p:cNvSpPr/>
              <p:nvPr/>
            </p:nvSpPr>
            <p:spPr>
              <a:xfrm>
                <a:off x="455560" y="217117"/>
                <a:ext cx="4574489" cy="294074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BE" sz="3323"/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07EB5AB-A8E1-4275-8129-FB79DD41017D}"/>
                  </a:ext>
                </a:extLst>
              </p:cNvPr>
              <p:cNvSpPr txBox="1"/>
              <p:nvPr/>
            </p:nvSpPr>
            <p:spPr>
              <a:xfrm>
                <a:off x="779671" y="399595"/>
                <a:ext cx="3958189" cy="27887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1938" dirty="0"/>
              </a:p>
              <a:p>
                <a:pPr algn="ctr"/>
                <a:endParaRPr lang="en-US" sz="1938" dirty="0"/>
              </a:p>
              <a:p>
                <a:r>
                  <a:rPr lang="en-US" sz="2800" dirty="0">
                    <a:latin typeface="Gill Sans Nova" panose="020B0602020104020203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MMC Oud-Heverlee</a:t>
                </a:r>
              </a:p>
              <a:p>
                <a:pPr algn="ctr"/>
                <a:r>
                  <a:rPr lang="en-US" sz="1246" dirty="0"/>
                  <a:t>   </a:t>
                </a:r>
              </a:p>
              <a:p>
                <a:r>
                  <a:rPr lang="en-US" sz="4800" dirty="0"/>
                  <a:t>Luc Dupas</a:t>
                </a:r>
              </a:p>
              <a:p>
                <a:r>
                  <a:rPr lang="en-US" sz="4800" dirty="0"/>
                  <a:t>0496 / 532440</a:t>
                </a:r>
                <a:endParaRPr lang="en-BE" sz="4800" dirty="0"/>
              </a:p>
            </p:txBody>
          </p:sp>
          <p:pic>
            <p:nvPicPr>
              <p:cNvPr id="1026" name="Picture 2" descr="X">
                <a:extLst>
                  <a:ext uri="{FF2B5EF4-FFF2-40B4-BE49-F238E27FC236}">
                    <a16:creationId xmlns:a16="http://schemas.microsoft.com/office/drawing/2014/main" id="{946FE008-318B-2C4E-D912-67BCD4B0A6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9671" y="217117"/>
                <a:ext cx="3630960" cy="73659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E86F6011-6590-318C-5B78-6A11D832B4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54709" y="953708"/>
                <a:ext cx="1054488" cy="1048286"/>
              </a:xfrm>
              <a:prstGeom prst="rect">
                <a:avLst/>
              </a:prstGeom>
            </p:spPr>
          </p:pic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49FA9922-48D1-7575-8333-9C0FE8FD08B1}"/>
                </a:ext>
              </a:extLst>
            </p:cNvPr>
            <p:cNvGrpSpPr/>
            <p:nvPr/>
          </p:nvGrpSpPr>
          <p:grpSpPr>
            <a:xfrm>
              <a:off x="5058510" y="255679"/>
              <a:ext cx="4680000" cy="2971190"/>
              <a:chOff x="455560" y="217117"/>
              <a:chExt cx="4574489" cy="2971190"/>
            </a:xfrm>
          </p:grpSpPr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0651A981-2C66-B7B7-2868-7A927EF5FDDB}"/>
                  </a:ext>
                </a:extLst>
              </p:cNvPr>
              <p:cNvSpPr/>
              <p:nvPr/>
            </p:nvSpPr>
            <p:spPr>
              <a:xfrm>
                <a:off x="455560" y="217117"/>
                <a:ext cx="4574489" cy="294074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BE" sz="3323"/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55A833E-45AC-08B4-4D58-69F2BAEC1220}"/>
                  </a:ext>
                </a:extLst>
              </p:cNvPr>
              <p:cNvSpPr txBox="1"/>
              <p:nvPr/>
            </p:nvSpPr>
            <p:spPr>
              <a:xfrm>
                <a:off x="779671" y="399595"/>
                <a:ext cx="3958189" cy="27887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1938" dirty="0"/>
              </a:p>
              <a:p>
                <a:pPr algn="ctr"/>
                <a:endParaRPr lang="en-US" sz="1938" dirty="0"/>
              </a:p>
              <a:p>
                <a:r>
                  <a:rPr lang="en-US" sz="2800" dirty="0">
                    <a:latin typeface="Gill Sans Nova" panose="020B0602020104020203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MMC Oud-Heverlee</a:t>
                </a:r>
              </a:p>
              <a:p>
                <a:pPr algn="ctr"/>
                <a:r>
                  <a:rPr lang="en-US" sz="1246" dirty="0"/>
                  <a:t>   </a:t>
                </a:r>
              </a:p>
              <a:p>
                <a:r>
                  <a:rPr lang="en-US" sz="4800" dirty="0"/>
                  <a:t>Luc Dupas</a:t>
                </a:r>
              </a:p>
              <a:p>
                <a:r>
                  <a:rPr lang="en-US" sz="4800" dirty="0"/>
                  <a:t>0496 / 532440</a:t>
                </a:r>
                <a:endParaRPr lang="en-BE" sz="4800" dirty="0"/>
              </a:p>
            </p:txBody>
          </p:sp>
          <p:pic>
            <p:nvPicPr>
              <p:cNvPr id="35" name="Picture 2" descr="X">
                <a:extLst>
                  <a:ext uri="{FF2B5EF4-FFF2-40B4-BE49-F238E27FC236}">
                    <a16:creationId xmlns:a16="http://schemas.microsoft.com/office/drawing/2014/main" id="{0EE6CDE6-DD12-E859-D661-DFA92E82589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9671" y="217117"/>
                <a:ext cx="3630960" cy="73659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6" name="Picture 35">
                <a:extLst>
                  <a:ext uri="{FF2B5EF4-FFF2-40B4-BE49-F238E27FC236}">
                    <a16:creationId xmlns:a16="http://schemas.microsoft.com/office/drawing/2014/main" id="{3CB49A71-BF79-215C-F64C-C24B2B705D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54709" y="953708"/>
                <a:ext cx="1054488" cy="1048286"/>
              </a:xfrm>
              <a:prstGeom prst="rect">
                <a:avLst/>
              </a:prstGeom>
            </p:spPr>
          </p:pic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B667835-B15D-44FA-4261-B3F8E9795434}"/>
              </a:ext>
            </a:extLst>
          </p:cNvPr>
          <p:cNvGrpSpPr/>
          <p:nvPr/>
        </p:nvGrpSpPr>
        <p:grpSpPr>
          <a:xfrm>
            <a:off x="378510" y="3196422"/>
            <a:ext cx="9360000" cy="2971190"/>
            <a:chOff x="378510" y="255679"/>
            <a:chExt cx="9360000" cy="2971190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8C6418C4-E3B5-33B0-A822-103EED63AB42}"/>
                </a:ext>
              </a:extLst>
            </p:cNvPr>
            <p:cNvGrpSpPr/>
            <p:nvPr/>
          </p:nvGrpSpPr>
          <p:grpSpPr>
            <a:xfrm>
              <a:off x="378510" y="255679"/>
              <a:ext cx="4680000" cy="2971190"/>
              <a:chOff x="455560" y="217117"/>
              <a:chExt cx="4574489" cy="2971190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E5FA2D7-D2EA-33D4-E174-348CCEC47F25}"/>
                  </a:ext>
                </a:extLst>
              </p:cNvPr>
              <p:cNvSpPr/>
              <p:nvPr/>
            </p:nvSpPr>
            <p:spPr>
              <a:xfrm>
                <a:off x="455560" y="217117"/>
                <a:ext cx="4574489" cy="294074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BE" sz="3323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8063EF1-066B-D8B8-CF4B-2A9594C06BE4}"/>
                  </a:ext>
                </a:extLst>
              </p:cNvPr>
              <p:cNvSpPr txBox="1"/>
              <p:nvPr/>
            </p:nvSpPr>
            <p:spPr>
              <a:xfrm>
                <a:off x="779671" y="399595"/>
                <a:ext cx="3958189" cy="27887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1938" dirty="0"/>
              </a:p>
              <a:p>
                <a:pPr algn="ctr"/>
                <a:endParaRPr lang="en-US" sz="1938" dirty="0"/>
              </a:p>
              <a:p>
                <a:r>
                  <a:rPr lang="en-US" sz="2800" dirty="0">
                    <a:latin typeface="Gill Sans Nova" panose="020B0602020104020203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MMC Oud-Heverlee</a:t>
                </a:r>
              </a:p>
              <a:p>
                <a:pPr algn="ctr"/>
                <a:r>
                  <a:rPr lang="en-US" sz="1246" dirty="0"/>
                  <a:t>   </a:t>
                </a:r>
              </a:p>
              <a:p>
                <a:r>
                  <a:rPr lang="en-US" sz="4800" dirty="0"/>
                  <a:t>Luc Dupas</a:t>
                </a:r>
              </a:p>
              <a:p>
                <a:r>
                  <a:rPr lang="en-US" sz="4800" dirty="0"/>
                  <a:t>0496 / 532440</a:t>
                </a:r>
                <a:endParaRPr lang="en-BE" sz="4800" dirty="0"/>
              </a:p>
            </p:txBody>
          </p:sp>
          <p:pic>
            <p:nvPicPr>
              <p:cNvPr id="27" name="Picture 2" descr="X">
                <a:extLst>
                  <a:ext uri="{FF2B5EF4-FFF2-40B4-BE49-F238E27FC236}">
                    <a16:creationId xmlns:a16="http://schemas.microsoft.com/office/drawing/2014/main" id="{6297F4C1-021D-02AD-19C7-A2DA8EBD47A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9671" y="217117"/>
                <a:ext cx="3630960" cy="73659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E1759C8D-EE75-5230-0D8B-DF517CF48D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54709" y="953708"/>
                <a:ext cx="1054488" cy="1048286"/>
              </a:xfrm>
              <a:prstGeom prst="rect">
                <a:avLst/>
              </a:prstGeom>
            </p:spPr>
          </p:pic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2DB85315-984D-23F4-3180-8EBCA820883D}"/>
                </a:ext>
              </a:extLst>
            </p:cNvPr>
            <p:cNvGrpSpPr/>
            <p:nvPr/>
          </p:nvGrpSpPr>
          <p:grpSpPr>
            <a:xfrm>
              <a:off x="5058510" y="255679"/>
              <a:ext cx="4680000" cy="2971190"/>
              <a:chOff x="455560" y="217117"/>
              <a:chExt cx="4574489" cy="2971190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E42F14AA-96BA-77A8-9991-0B933FEB70D0}"/>
                  </a:ext>
                </a:extLst>
              </p:cNvPr>
              <p:cNvSpPr/>
              <p:nvPr/>
            </p:nvSpPr>
            <p:spPr>
              <a:xfrm>
                <a:off x="455560" y="217117"/>
                <a:ext cx="4574489" cy="2940743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BE" sz="3323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2F05707-3DB9-C2E6-6E42-1D67CC1A7AB8}"/>
                  </a:ext>
                </a:extLst>
              </p:cNvPr>
              <p:cNvSpPr txBox="1"/>
              <p:nvPr/>
            </p:nvSpPr>
            <p:spPr>
              <a:xfrm>
                <a:off x="779671" y="399595"/>
                <a:ext cx="3958189" cy="27887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1938" dirty="0"/>
              </a:p>
              <a:p>
                <a:pPr algn="ctr"/>
                <a:endParaRPr lang="en-US" sz="1938" dirty="0"/>
              </a:p>
              <a:p>
                <a:r>
                  <a:rPr lang="en-US" sz="2800" dirty="0">
                    <a:latin typeface="Gill Sans Nova" panose="020B0602020104020203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MMC Oud-Heverlee</a:t>
                </a:r>
              </a:p>
              <a:p>
                <a:pPr algn="ctr"/>
                <a:r>
                  <a:rPr lang="en-US" sz="1246" dirty="0"/>
                  <a:t>   </a:t>
                </a:r>
              </a:p>
              <a:p>
                <a:r>
                  <a:rPr lang="en-US" sz="4800" dirty="0"/>
                  <a:t>Luc Dupas</a:t>
                </a:r>
              </a:p>
              <a:p>
                <a:r>
                  <a:rPr lang="en-US" sz="4800" dirty="0"/>
                  <a:t>0496 / 532440</a:t>
                </a:r>
                <a:endParaRPr lang="en-BE" sz="4800" dirty="0"/>
              </a:p>
            </p:txBody>
          </p:sp>
          <p:pic>
            <p:nvPicPr>
              <p:cNvPr id="21" name="Picture 2" descr="X">
                <a:extLst>
                  <a:ext uri="{FF2B5EF4-FFF2-40B4-BE49-F238E27FC236}">
                    <a16:creationId xmlns:a16="http://schemas.microsoft.com/office/drawing/2014/main" id="{C50134E4-375C-8CB1-FB12-3C62632348D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9671" y="217117"/>
                <a:ext cx="3630960" cy="73659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50BC2A0D-8873-590F-62CC-047B57B1CB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54709" y="953708"/>
                <a:ext cx="1054488" cy="104828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213747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B7F42B0-7A78-B972-539E-CC837AADDE1C}"/>
              </a:ext>
            </a:extLst>
          </p:cNvPr>
          <p:cNvGrpSpPr/>
          <p:nvPr/>
        </p:nvGrpSpPr>
        <p:grpSpPr>
          <a:xfrm>
            <a:off x="637102" y="255679"/>
            <a:ext cx="4162816" cy="3207536"/>
            <a:chOff x="637102" y="255679"/>
            <a:chExt cx="4162816" cy="3397388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07EB5AB-A8E1-4275-8129-FB79DD41017D}"/>
                </a:ext>
              </a:extLst>
            </p:cNvPr>
            <p:cNvSpPr txBox="1"/>
            <p:nvPr/>
          </p:nvSpPr>
          <p:spPr>
            <a:xfrm>
              <a:off x="637102" y="623974"/>
              <a:ext cx="4162816" cy="3029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1938" dirty="0"/>
            </a:p>
            <a:p>
              <a:pPr algn="ctr"/>
              <a:r>
                <a:rPr lang="en-US" sz="1400" dirty="0" err="1"/>
                <a:t>Algemeen</a:t>
              </a:r>
              <a:r>
                <a:rPr lang="en-US" sz="1400" dirty="0"/>
                <a:t> 016/388899</a:t>
              </a:r>
            </a:p>
            <a:p>
              <a:pPr algn="ctr"/>
              <a:r>
                <a:rPr lang="en-US" sz="1400" dirty="0"/>
                <a:t> </a:t>
              </a:r>
            </a:p>
            <a:p>
              <a:pPr algn="ctr"/>
              <a:r>
                <a:rPr lang="en-US" sz="3200" dirty="0">
                  <a:latin typeface="Gill Sans Nova" panose="020B0602020104020203" pitchFamily="34" charset="0"/>
                  <a:ea typeface="Cambria Math" panose="02040503050406030204" pitchFamily="18" charset="0"/>
                  <a:cs typeface="Arial" panose="020B0604020202020204" pitchFamily="34" charset="0"/>
                </a:rPr>
                <a:t>Centrale MA-VR 9-12u 016/388898</a:t>
              </a:r>
            </a:p>
            <a:p>
              <a:pPr algn="ctr"/>
              <a:r>
                <a:rPr lang="en-US" sz="800" dirty="0">
                  <a:latin typeface="Gill Sans Nova" panose="020B0602020104020203" pitchFamily="34" charset="0"/>
                  <a:ea typeface="Cambria Math" panose="02040503050406030204" pitchFamily="18" charset="0"/>
                  <a:cs typeface="Arial" panose="020B0604020202020204" pitchFamily="34" charset="0"/>
                </a:rPr>
                <a:t>  </a:t>
              </a:r>
            </a:p>
            <a:p>
              <a:pPr algn="ctr"/>
              <a:r>
                <a:rPr lang="en-US" sz="2400" dirty="0" err="1">
                  <a:latin typeface="Gill Sans Nova" panose="020B0602020104020203" pitchFamily="34" charset="0"/>
                  <a:ea typeface="Cambria Math" panose="02040503050406030204" pitchFamily="18" charset="0"/>
                  <a:cs typeface="Arial" panose="020B0604020202020204" pitchFamily="34" charset="0"/>
                </a:rPr>
                <a:t>Noodnummer</a:t>
              </a:r>
              <a:r>
                <a:rPr lang="en-US" sz="2400" dirty="0">
                  <a:latin typeface="Gill Sans Nova" panose="020B0602020104020203" pitchFamily="34" charset="0"/>
                  <a:ea typeface="Cambria Math" panose="02040503050406030204" pitchFamily="18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Gill Sans Nova" panose="020B0602020104020203" pitchFamily="34" charset="0"/>
                  <a:ea typeface="Cambria Math" panose="02040503050406030204" pitchFamily="18" charset="0"/>
                  <a:cs typeface="Arial" panose="020B0604020202020204" pitchFamily="34" charset="0"/>
                </a:rPr>
                <a:t>na</a:t>
              </a:r>
              <a:r>
                <a:rPr lang="en-US" sz="2400" dirty="0">
                  <a:latin typeface="Gill Sans Nova" panose="020B0602020104020203" pitchFamily="34" charset="0"/>
                  <a:ea typeface="Cambria Math" panose="02040503050406030204" pitchFamily="18" charset="0"/>
                  <a:cs typeface="Arial" panose="020B0604020202020204" pitchFamily="34" charset="0"/>
                </a:rPr>
                <a:t> de </a:t>
              </a:r>
              <a:r>
                <a:rPr lang="en-US" sz="2400" dirty="0" err="1">
                  <a:latin typeface="Gill Sans Nova" panose="020B0602020104020203" pitchFamily="34" charset="0"/>
                  <a:ea typeface="Cambria Math" panose="02040503050406030204" pitchFamily="18" charset="0"/>
                  <a:cs typeface="Arial" panose="020B0604020202020204" pitchFamily="34" charset="0"/>
                </a:rPr>
                <a:t>uren</a:t>
              </a:r>
              <a:endParaRPr lang="en-US" sz="2400" dirty="0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endParaRPr>
            </a:p>
            <a:p>
              <a:pPr algn="ctr"/>
              <a:r>
                <a:rPr lang="en-US" sz="2400" dirty="0">
                  <a:latin typeface="Gill Sans Nova" panose="020B0602020104020203" pitchFamily="34" charset="0"/>
                  <a:ea typeface="Cambria Math" panose="02040503050406030204" pitchFamily="18" charset="0"/>
                  <a:cs typeface="Arial" panose="020B0604020202020204" pitchFamily="34" charset="0"/>
                </a:rPr>
                <a:t>016/394101</a:t>
              </a:r>
            </a:p>
            <a:p>
              <a:pPr algn="ctr"/>
              <a:r>
                <a:rPr lang="en-US" sz="1246" dirty="0"/>
                <a:t>   </a:t>
              </a:r>
            </a:p>
          </p:txBody>
        </p:sp>
        <p:pic>
          <p:nvPicPr>
            <p:cNvPr id="1026" name="Picture 2" descr="X">
              <a:extLst>
                <a:ext uri="{FF2B5EF4-FFF2-40B4-BE49-F238E27FC236}">
                  <a16:creationId xmlns:a16="http://schemas.microsoft.com/office/drawing/2014/main" id="{946FE008-318B-2C4E-D912-67BCD4B0A6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097" y="255679"/>
              <a:ext cx="3714708" cy="7365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5" name="Picture 2" descr="X">
            <a:extLst>
              <a:ext uri="{FF2B5EF4-FFF2-40B4-BE49-F238E27FC236}">
                <a16:creationId xmlns:a16="http://schemas.microsoft.com/office/drawing/2014/main" id="{19930CD0-EE03-B44B-A485-E1314F3F6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0097" y="255679"/>
            <a:ext cx="3714708" cy="69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X">
            <a:extLst>
              <a:ext uri="{FF2B5EF4-FFF2-40B4-BE49-F238E27FC236}">
                <a16:creationId xmlns:a16="http://schemas.microsoft.com/office/drawing/2014/main" id="{C2C927AA-BD51-E1BF-AB3B-12D56A198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97" y="3196422"/>
            <a:ext cx="3714708" cy="69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X">
            <a:extLst>
              <a:ext uri="{FF2B5EF4-FFF2-40B4-BE49-F238E27FC236}">
                <a16:creationId xmlns:a16="http://schemas.microsoft.com/office/drawing/2014/main" id="{1D5070ED-74F8-4474-1175-FB9E8B0FB6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0097" y="3196422"/>
            <a:ext cx="3714708" cy="69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7B0F775-062F-C4B0-4610-651694FF14CC}"/>
              </a:ext>
            </a:extLst>
          </p:cNvPr>
          <p:cNvSpPr txBox="1"/>
          <p:nvPr/>
        </p:nvSpPr>
        <p:spPr>
          <a:xfrm>
            <a:off x="5255624" y="569178"/>
            <a:ext cx="4162816" cy="2859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938" dirty="0"/>
          </a:p>
          <a:p>
            <a:pPr algn="ctr"/>
            <a:r>
              <a:rPr lang="en-US" sz="1400" dirty="0" err="1"/>
              <a:t>Algemeen</a:t>
            </a:r>
            <a:r>
              <a:rPr lang="en-US" sz="1400" dirty="0"/>
              <a:t> 016/388899</a:t>
            </a:r>
          </a:p>
          <a:p>
            <a:pPr algn="ctr"/>
            <a:r>
              <a:rPr lang="en-US" sz="1400" dirty="0"/>
              <a:t> </a:t>
            </a:r>
          </a:p>
          <a:p>
            <a:pPr algn="ctr"/>
            <a:r>
              <a:rPr lang="en-US" sz="3200" dirty="0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Centrale MA-VR 9-12u 016/388898</a:t>
            </a:r>
          </a:p>
          <a:p>
            <a:pPr algn="ctr"/>
            <a:r>
              <a:rPr lang="en-US" sz="800" dirty="0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n-US" sz="2400" dirty="0" err="1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Noodnummer</a:t>
            </a:r>
            <a:r>
              <a:rPr lang="en-US" sz="2400" dirty="0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na</a:t>
            </a:r>
            <a:r>
              <a:rPr lang="en-US" sz="2400" dirty="0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de </a:t>
            </a:r>
            <a:r>
              <a:rPr lang="en-US" sz="2400" dirty="0" err="1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uren</a:t>
            </a:r>
            <a:endParaRPr lang="en-US" sz="2400" dirty="0">
              <a:latin typeface="Gill Sans Nova" panose="020B0602020104020203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016/394101</a:t>
            </a:r>
          </a:p>
          <a:p>
            <a:pPr algn="ctr"/>
            <a:r>
              <a:rPr lang="en-US" sz="1246" dirty="0"/>
              <a:t>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02C34F-0FCB-A9D1-B51C-6700128E5325}"/>
              </a:ext>
            </a:extLst>
          </p:cNvPr>
          <p:cNvSpPr txBox="1"/>
          <p:nvPr/>
        </p:nvSpPr>
        <p:spPr>
          <a:xfrm>
            <a:off x="486043" y="3494584"/>
            <a:ext cx="4162816" cy="2859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938" dirty="0"/>
          </a:p>
          <a:p>
            <a:pPr algn="ctr"/>
            <a:r>
              <a:rPr lang="en-US" sz="1400" dirty="0" err="1"/>
              <a:t>Algemeen</a:t>
            </a:r>
            <a:r>
              <a:rPr lang="en-US" sz="1400" dirty="0"/>
              <a:t> 016/388899</a:t>
            </a:r>
          </a:p>
          <a:p>
            <a:pPr algn="ctr"/>
            <a:r>
              <a:rPr lang="en-US" sz="1400" dirty="0"/>
              <a:t> </a:t>
            </a:r>
          </a:p>
          <a:p>
            <a:pPr algn="ctr"/>
            <a:r>
              <a:rPr lang="en-US" sz="3200" dirty="0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Centrale MA-VR 9-12u 016/388898</a:t>
            </a:r>
          </a:p>
          <a:p>
            <a:pPr algn="ctr"/>
            <a:r>
              <a:rPr lang="en-US" sz="800" dirty="0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n-US" sz="2400" dirty="0" err="1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Noodnummer</a:t>
            </a:r>
            <a:r>
              <a:rPr lang="en-US" sz="2400" dirty="0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na</a:t>
            </a:r>
            <a:r>
              <a:rPr lang="en-US" sz="2400" dirty="0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de </a:t>
            </a:r>
            <a:r>
              <a:rPr lang="en-US" sz="2400" dirty="0" err="1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uren</a:t>
            </a:r>
            <a:endParaRPr lang="en-US" sz="2400" dirty="0">
              <a:latin typeface="Gill Sans Nova" panose="020B0602020104020203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016/394101</a:t>
            </a:r>
          </a:p>
          <a:p>
            <a:pPr algn="ctr"/>
            <a:r>
              <a:rPr lang="en-US" sz="1246" dirty="0"/>
              <a:t> 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9C1895-D3EE-DDC5-E29F-D250EC8F4ED4}"/>
              </a:ext>
            </a:extLst>
          </p:cNvPr>
          <p:cNvSpPr txBox="1"/>
          <p:nvPr/>
        </p:nvSpPr>
        <p:spPr>
          <a:xfrm>
            <a:off x="5166043" y="3494584"/>
            <a:ext cx="4162816" cy="2859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938" dirty="0"/>
          </a:p>
          <a:p>
            <a:pPr algn="ctr"/>
            <a:r>
              <a:rPr lang="en-US" sz="1400" dirty="0" err="1"/>
              <a:t>Algemeen</a:t>
            </a:r>
            <a:r>
              <a:rPr lang="en-US" sz="1400" dirty="0"/>
              <a:t> 016/388899</a:t>
            </a:r>
          </a:p>
          <a:p>
            <a:pPr algn="ctr"/>
            <a:r>
              <a:rPr lang="en-US" sz="1400" dirty="0"/>
              <a:t> </a:t>
            </a:r>
          </a:p>
          <a:p>
            <a:pPr algn="ctr"/>
            <a:r>
              <a:rPr lang="en-US" sz="3200" dirty="0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Centrale MA-VR 9-12u 016/388898</a:t>
            </a:r>
          </a:p>
          <a:p>
            <a:pPr algn="ctr"/>
            <a:r>
              <a:rPr lang="en-US" sz="800" dirty="0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n-US" sz="2400" dirty="0" err="1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Noodnummer</a:t>
            </a:r>
            <a:r>
              <a:rPr lang="en-US" sz="2400" dirty="0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na</a:t>
            </a:r>
            <a:r>
              <a:rPr lang="en-US" sz="2400" dirty="0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de </a:t>
            </a:r>
            <a:r>
              <a:rPr lang="en-US" sz="2400" dirty="0" err="1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uren</a:t>
            </a:r>
            <a:endParaRPr lang="en-US" sz="2400" dirty="0">
              <a:latin typeface="Gill Sans Nova" panose="020B0602020104020203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latin typeface="Gill Sans Nova" panose="020B0602020104020203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016/394101</a:t>
            </a:r>
          </a:p>
          <a:p>
            <a:pPr algn="ctr"/>
            <a:r>
              <a:rPr lang="en-US" sz="1246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40717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71</TotalTime>
  <Words>88</Words>
  <Application>Microsoft Office PowerPoint</Application>
  <PresentationFormat>A4 Paper (210x297 mm)</PresentationFormat>
  <Paragraphs>56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Gill Sans Nova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 Dupas</dc:creator>
  <cp:lastModifiedBy>Thomas Dupas</cp:lastModifiedBy>
  <cp:revision>11</cp:revision>
  <cp:lastPrinted>2022-01-14T14:10:46Z</cp:lastPrinted>
  <dcterms:created xsi:type="dcterms:W3CDTF">2021-10-12T16:17:59Z</dcterms:created>
  <dcterms:modified xsi:type="dcterms:W3CDTF">2024-08-04T13:54:23Z</dcterms:modified>
</cp:coreProperties>
</file>